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150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21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727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374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8948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363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40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36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62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2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78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452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31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66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47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2BEF0-D6A2-4FB7-8758-E84DEFB72151}" type="datetimeFigureOut">
              <a:rPr lang="tr-TR" smtClean="0"/>
              <a:t>17.04.2024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70948E-20CE-47CD-8444-A122C1CD76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76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airat.belek@manas.edu.kg" TargetMode="External"/><Relationship Id="rId2" Type="http://schemas.openxmlformats.org/officeDocument/2006/relationships/hyperlink" Target="mailto:anvar.mokeev@manas.edu.k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46912" y="739032"/>
            <a:ext cx="10213076" cy="5336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ВЗАИМООТНОШЕНИЯ КЫРГЫЗОВ С МОНГОЛАМИ В ЭПОХУ ЧИНГИЗ-ХАНА И ЕГО ПОТОМКОВ В XIII В.</a:t>
            </a:r>
            <a:endParaRPr lang="tr-TR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4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 Between the Kyrgyz and Mongols in the Era of </a:t>
            </a:r>
            <a:r>
              <a:rPr lang="en-US" sz="2400" b="1" i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Chinggis</a:t>
            </a:r>
            <a:r>
              <a:rPr lang="en-US" sz="24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Khan and His Descendants in the 13</a:t>
            </a:r>
            <a:r>
              <a:rPr lang="en-US" sz="2400" b="1" i="1" baseline="30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400" b="1" i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Century</a:t>
            </a:r>
            <a:endParaRPr lang="tr-TR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Prof. Dr.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Anvarbek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MOKEEV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tr-T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Kyrgyz-Turkish</a:t>
            </a:r>
            <a:r>
              <a:rPr lang="tr-TR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Manas </a:t>
            </a:r>
            <a:r>
              <a:rPr lang="tr-T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University</a:t>
            </a:r>
            <a:r>
              <a:rPr lang="ky-KG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(Bishkek, Kyrgyzstan)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en-US" sz="2400" strike="noStrike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anvar.mokeev@manas.edu.kg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Ass. Prof. </a:t>
            </a:r>
            <a:r>
              <a:rPr lang="en-US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Kairat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BELEK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tr-T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Kyrgyz-Turkish</a:t>
            </a:r>
            <a:r>
              <a:rPr lang="tr-TR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Manas </a:t>
            </a:r>
            <a:r>
              <a:rPr lang="tr-TR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University</a:t>
            </a:r>
            <a:r>
              <a:rPr lang="ky-KG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(Bishkek, Kyrgyzstan)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1755" marR="71755" algn="ctr">
              <a:spcBef>
                <a:spcPts val="50"/>
              </a:spcBef>
              <a:spcAft>
                <a:spcPts val="50"/>
              </a:spcAft>
            </a:pPr>
            <a:r>
              <a:rPr lang="tr-TR" sz="2400" strike="noStrike" dirty="0" smtClean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kairat.belek@manas.edu.kg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47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87856" y="208696"/>
            <a:ext cx="9921923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Естественно, нельзя охарактеризовать разрозненные восстания кыргызов 1218-1219 гг. против монголов как фактор, задерживавший продвижение улуса Джучи на Русь и на Восточную Европу, но столь же неправомерно свести суть сложных и драматических взаимоотношений кыргызов с монголами в начале XIII в. к обычному «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выражению покорности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». Для нас важным представляется не политическая оценка этих далеких от нас исторических событий, а их последствия в дальнейшей судьбе кыргызского этноса.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89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56096" y="327546"/>
            <a:ext cx="9894626" cy="588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О дальнейшей судьбе кыргызов Алтая и Енисея мы узнаем из отрывочных и кратких сведений «Юань ши». Так, в 1269 г. был издан императорский указ 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Юаньской династии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согласно которому в области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Кыргыз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Ханьхэна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Цяньчжоу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Иланьчжоу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был отправлен 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Лю Хао-ли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 качестве губернатора. Тогда же в этих округах были построены продовольственные склады и зернохранилища, устроены почтовые станции, чтобы обеспечить коммуникацию данных районов с метрополией. 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84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46663" y="150125"/>
            <a:ext cx="10522423" cy="65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Судя по отрывочным материалам «Юань ши», кыргызы принимали активное участие во внутриполитической борьбе монгольских царевичей </a:t>
            </a:r>
            <a:r>
              <a:rPr lang="ru-RU" sz="26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Хубилая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26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Арик-Буги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за власть. После поражения Арик-Буги в 1264 г., против Хубилая восстал внук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Угэдея</a:t>
            </a:r>
            <a:r>
              <a:rPr lang="ru-RU" sz="26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Хайду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Несмотря на то, что основные районы, заселенные кыргызами, были под контролем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Хайду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определанная часть кыргызов воевала на стороне Хубилая против Хайду. Об этом свидетельствует сообщение «Юань ши», согласно котрому в 80-х годах </a:t>
            </a:r>
            <a:r>
              <a:rPr lang="en-US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XIII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века в помощь войскам, сражавшимся с Хайду, был выслан отряд кыргызов. Однако этот же источник сообщает о восстании кыргызов, имевшем место в 1275-1276 гг. После подавления восстания часть кыргызов была насильно депортирована в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Маньчжурию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В то же время сообщается о проживании другой группы кыргызов в районе столицы Монгольской империи города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Каракорума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840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42448" y="116006"/>
            <a:ext cx="10167582" cy="6761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7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1293 г. еще одна группа кыргызов была переселена в Маньчжурию, а в 1295гг. большая группа кыргызов, проживавшая в Горном Алтае (горы Цзиньшань) была выслана в провинцию Шандунь. Как показывают вышеприведенные сведения «Юань ши», кыргызы представляли серьезную угрозу безопасности Юаньской династии на северных и северо-западных границах империи, в связи с чем, в результате карательных операций войск Хубилая енисейские и алтайские кыргызы были разделены и рассредоточены путем переселения их в северо-восточные районы Монголии и Маньчжурии. Предполагается, что впоследствии эти группы кыргызов были ассимилированы численно преобладающим местным населением указанных районов и влились в состав монгольского и китайского народов.</a:t>
            </a:r>
            <a:endParaRPr lang="tr-TR" sz="27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862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29551" y="450376"/>
            <a:ext cx="9239536" cy="5888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Представляется, что именно такая последовательно враждебная политика Юаньской династии в отношении кыргызов, направленная на истребление этого бунтарского народа путем планомерной депортации значительных групп кыргызского населения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Саяно-Алтая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 отдаленные части Монгольской империи, заставила кыргызов Алтая ориентироваться на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государство Хайду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 Средней Азии, а после его распада в первой половине </a:t>
            </a:r>
            <a:r>
              <a:rPr lang="en-US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XIV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в. на государство Моголистан.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977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87857" y="177420"/>
            <a:ext cx="9976513" cy="65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целом после покорения кыргызов монголами изменился не только статус кыргызских княжеств, но и была преобразована государственно-административная система кыргызского общества в соответствии с военно-политическими интересами государства Чингиз-хана. В ходе военных походов в страну кыргызов, а также насильственных депортаций их наиболее непокорной части, монголы полностью истребили политическую элиту енисейских и алтайских кыргызов − </a:t>
            </a:r>
            <a:r>
              <a:rPr lang="ru-RU" sz="26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иналов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которые были носителями древней традиции государственности. Такая мера надолго задержала процессы дальнейшей консолидации кыргызских племен на всей территории страны кыргызов, а в ее восточной части – в </a:t>
            </a:r>
            <a:r>
              <a:rPr lang="ru-RU" sz="2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Прибайкалье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(Баргуджин-Токуме), небольшие группы кыргызских племен постепенно ассимилировались с численно преобладающими монгольскими племенами.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711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42449" y="341194"/>
            <a:ext cx="10085694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условиях отсутствия собственной структуры организованной власти возрождение кыргызского этноса на своей исконной территории –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Минусинской котловине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– было задержано. Дальнейшее развитие кыргызского этноса, однако, продолжалось в пределах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Горного Алтая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Прииртышья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Хотя и здесь значительная часть населения была уничтожена и уведена в плен, а оставшиеся племена были оттеснены в горнолесные районы, по-видимому, им удалось сохранить прежний быт и в какой-то степени прежнюю этнополитическую структуру.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0192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8549" y="390004"/>
            <a:ext cx="10399595" cy="6229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Таким образом, несмотря на утерю кыргызами политической независимости и государственной структуры, они сумели сохранить свое самоназвание </a:t>
            </a:r>
            <a:r>
              <a:rPr lang="ru-RU" sz="31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кыргыз</a:t>
            </a:r>
            <a:r>
              <a:rPr lang="ru-RU" sz="31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которое в этих сложных условиях сыграло важную роль для консолидации не только кыргызских, но и родственных им тюркоязычных племен Алтая и Прииртышья. Именно </a:t>
            </a:r>
            <a:r>
              <a:rPr lang="ru-RU" sz="31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алтайские кыргызы 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середине </a:t>
            </a:r>
            <a:r>
              <a:rPr lang="en-US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XV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века под давлением </a:t>
            </a:r>
            <a:r>
              <a:rPr lang="ru-RU" sz="31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ойратских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племен были вынуждены переселиться на </a:t>
            </a:r>
            <a:r>
              <a:rPr lang="ru-RU" sz="31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Тянь-Шань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где впоследствии в результате интеграции с местными тюркскими племенами </a:t>
            </a:r>
            <a:r>
              <a:rPr lang="ru-RU" sz="31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Семиречья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сформировался современный кыргызский народ.</a:t>
            </a:r>
            <a:endParaRPr lang="tr-TR" sz="3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505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337982" y="2425468"/>
            <a:ext cx="81589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y-KG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tr-TR" sz="6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лагодарю</a:t>
            </a:r>
            <a:r>
              <a:rPr lang="tr-TR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tr-TR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6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  <a:r>
              <a:rPr lang="tr-TR" sz="6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tr-TR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17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19617" y="681590"/>
            <a:ext cx="1009934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Енисейские кыргызы в 840 году разгромили Уйгурский каганат, расположенный на территории современной Монголии и на короткое время стали господствующим этносом в восточной части Центральной Азии. По всей обширной территории расселения енисейских кыргызов в результате этнокультурных взаимовлияний с местными племенами появляются, по крайней мере, пять кыргызских княжеств. В источниках монгольской эпохи  на просторах Южной Сибири и Монголии упоминаются княжества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Кыргыз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Кэм-Кэмджиут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Баргуджин-Токум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Алакчин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Каркыра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большинство которых просуществовало практически до монгольского завоевания Южной Сибири и Джунгарии.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3272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74209" y="103401"/>
            <a:ext cx="10126639" cy="641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середине </a:t>
            </a:r>
            <a:r>
              <a:rPr lang="en-US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Х–Х</a:t>
            </a:r>
            <a:r>
              <a:rPr lang="en-US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вв. на Алтае и в Прииртышье в рамках княжеств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Кыргыз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и 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Каркыра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складывается новая этнополитическая группировка, включавшая местные кимакско-кипчакские, тогуз-огузские, карлукские, а также господствующие кыргызские племена, переместившиеся сюда с Енисея в период так называемого «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кыргызского великодержавия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». Здесь в результате длительных этнокультурных взаимовлияний между пришлыми кыргызами и местными тюркскими племенами формируется новая этническая общность, которая в научной литературе называется 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32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алтайскими кыргызами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».</a:t>
            </a:r>
            <a:endParaRPr lang="tr-T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8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24585" y="680535"/>
            <a:ext cx="9485194" cy="5427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Границы этнической территории </a:t>
            </a:r>
            <a:r>
              <a:rPr lang="ru-RU" sz="36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алтайских кыргызов</a:t>
            </a:r>
            <a:r>
              <a:rPr lang="ru-RU" sz="36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простирались с запада на восток от Прииртышья до озера Кыргыз-Нур. Первоначально она включала в себя Тарбагатай, Западный Алтай,  Горный Алтай, а также северную часть Монгольского Алтая. Ее границы расширялись и сокращались в зависимости от политической ситуации региона.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16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0561" y="259307"/>
            <a:ext cx="10208525" cy="6276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По сведениям письменных источников, монгольское племя найман заняло восточные отроги Монгольского Алтая еще в X в., когда началась первая волна миграции монголов на запад. Закрепившись в юго-восточных отрогах Монгольского Алтая, они постепенно стали вытеснять алтайских кыргызов из региона Прииритышья, о чем свидетельствуют сведения Рашид ад-Дина о неоднократных столкновениях найманов с алтайскими кыргызами в XII</a:t>
            </a:r>
            <a:r>
              <a:rPr lang="tr-TR" sz="2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в.  Наличие в родоплеменном составе кыргызов племени найман свидетельствует об определенной роли найманов в становлении алтайских кыргызов в X–XII</a:t>
            </a:r>
            <a:r>
              <a:rPr lang="tr-TR" sz="2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9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вв., когда они проживали в тесном контакте в регионе Алтая и Прииртышья.</a:t>
            </a:r>
            <a:endParaRPr lang="tr-TR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9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42197" y="177422"/>
            <a:ext cx="10426890" cy="6514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изучении этнополитической истории Южной Сибири начала XIII в. важное место занимает вопрос о покорении Чингиз-ханом кыргызов и лесных народов Южной Сибири. Однако проблемы взаимоотношений между монголами и кыргызами указанного периода в научной литературе остаются еще недостаточно разработанными в силу фрагментарности и противоречивости сведений источников относительно хронологии и характера покорения кыргызов Чингиз-ханом. К тому же изучение этого вопроса в исторических трудах до сих пор основывается лишь на сведениях «Сокровенного сказания монголов», «Джами ат-таварих» Рашид ад-Дина и «Юань ши» и остается дискуссионным. Высказываются совершенно противоположные мнения о характере взаимоотношений кыргызов и монголов от - добровольного вхождения до вынужденного подчинения в результате военного похода монголов против страны кыргызов.</a:t>
            </a:r>
            <a:endParaRPr lang="tr-T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2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69493" y="122830"/>
            <a:ext cx="10440538" cy="6613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Между тем, в сочинении начала XV в. «Мукаддима-йи Зафар-нама» Шараф ад-Дина Али Йезди имеются интересные сообщения о походах монголов в страну кыргызов в начале XIII в.  Эти новые сообщения существенно дополняют сведения упомянутых источников по этому вопросу и позволяют воссоздать более полную картину взаимоотношений кыргызов с монголами в первой четверти XIII</a:t>
            </a:r>
            <a:r>
              <a:rPr lang="tr-TR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в., а также выяснить причины отдельных походов войск Чингиз-хана против кыргызов.</a:t>
            </a:r>
            <a:endParaRPr lang="tr-TR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059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78675" y="298356"/>
            <a:ext cx="10276763" cy="6170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Согласно сообщениям «Мукаддима», в страну кыргызов отправился во главе монгольского войска сам Чингиз-хан сразу же после покорения государства Тангут. Кыргызские князья − </a:t>
            </a:r>
            <a:r>
              <a:rPr lang="ru-RU" sz="28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иналы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вынуждены были выразить покорность только в результате кровопролитного сражения, когда убедились, что их сил явно недостаточно для отражения агрессии монголов.  Другое сообщение «Мукаддима-йи Зафар-нама» свидетельствует о том, что алтайские кыргызы подняли восстание против монголов осенью 1219 г. В результате Чингиз-хан вынужден был отправить карательный отряд во главе </a:t>
            </a:r>
            <a:r>
              <a:rPr lang="ru-RU" sz="28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Джучи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для подавления восстания кыргызов, которое могло перекинуться и в другие регионы Южной Сибири. 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225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69493" y="435916"/>
            <a:ext cx="10358651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Тщательный анализ этого интересного сообщения источника позволяет предположить, что восстание кыргызов осенью 1219</a:t>
            </a:r>
            <a:r>
              <a:rPr kumimoji="0" lang="tr-TR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г., в ходе подготовки похода монголов в 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Среднюю Азию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действительно имело место. На это указывает то обстоятельство, что монгольские войска подошли к 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Отрару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только в самом конце 1219 г., что могло быть связано с вынужденным новым походом Джучи против 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кыргызов Алтая</a:t>
            </a:r>
            <a:r>
              <a:rPr kumimoji="0" lang="ru-RU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из-за их отказа от участия в предстоящей военной кампании Чингиз-хана на запад. Все это сви­детельствует о том, что кыргызские военачальники, в отличие от правителей уйгуров, карлуков и других вассалов Чингиз-хана, практически не принимали участия в походе монгольских войск на Среднюю Азию в 1219 г., за что сами были жестоко наказаны со стороны Джучи.</a:t>
            </a:r>
            <a:endParaRPr kumimoji="0" lang="ru-RU" alt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1445</Words>
  <Application>Microsoft Office PowerPoint</Application>
  <PresentationFormat>Geniş ekran</PresentationFormat>
  <Paragraphs>27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Admin</dc:creator>
  <cp:lastModifiedBy>Admin</cp:lastModifiedBy>
  <cp:revision>7</cp:revision>
  <dcterms:created xsi:type="dcterms:W3CDTF">2024-04-17T07:55:17Z</dcterms:created>
  <dcterms:modified xsi:type="dcterms:W3CDTF">2024-04-17T08:43:52Z</dcterms:modified>
</cp:coreProperties>
</file>