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ms-powerpoint.presentation.macroEnabled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335" r:id="rId5"/>
    <p:sldId id="336" r:id="rId6"/>
    <p:sldId id="337" r:id="rId7"/>
    <p:sldId id="338" r:id="rId8"/>
    <p:sldId id="339" r:id="rId9"/>
    <p:sldId id="340" r:id="rId10"/>
    <p:sldId id="341" r:id="rId11"/>
    <p:sldId id="342" r:id="rId12"/>
    <p:sldId id="343" r:id="rId13"/>
    <p:sldId id="344" r:id="rId14"/>
  </p:sldIdLst>
  <p:sldSz cx="12192000" cy="6858000"/>
  <p:notesSz cx="6858000" cy="9144000"/>
  <p:defaultTextStyle>
    <a:defPPr rtl="0">
      <a:defRPr lang="h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3" autoAdjust="0"/>
    <p:restoredTop sz="94660"/>
  </p:normalViewPr>
  <p:slideViewPr>
    <p:cSldViewPr snapToGrid="0">
      <p:cViewPr varScale="1">
        <p:scale>
          <a:sx n="81" d="100"/>
          <a:sy n="81" d="100"/>
        </p:scale>
        <p:origin x="706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>
            <a:extLst>
              <a:ext uri="{FF2B5EF4-FFF2-40B4-BE49-F238E27FC236}">
                <a16:creationId xmlns:a16="http://schemas.microsoft.com/office/drawing/2014/main" id="{654ACDB4-642F-4F82-9C8D-2DC384BF8F2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hu-HU" dirty="0"/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9ABB06E6-7341-4F07-8285-8B35565B99C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18BD04B-9901-4DE1-8A1B-B9A0708AD458}" type="datetime1">
              <a:rPr lang="hu-HU" smtClean="0"/>
              <a:t>2024. 03. 28.</a:t>
            </a:fld>
            <a:endParaRPr lang="hu-HU" dirty="0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F2C88C94-6E7C-4506-82BE-23DAD04DCE1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hu-HU" dirty="0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45A5C082-911A-46EA-8DF6-A63F9F9E0A6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C3086C9-2826-46AE-BD8E-F12CB3F9C8B4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8759103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hu-HU" noProof="0" dirty="0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E3B89F-BAEE-4F9D-8FEB-0A39716670AA}" type="datetime1">
              <a:rPr lang="hu-HU" smtClean="0"/>
              <a:pPr/>
              <a:t>2024. 03. 28.</a:t>
            </a:fld>
            <a:endParaRPr lang="hu-HU" dirty="0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hu-HU" noProof="0" dirty="0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hu-HU" noProof="0" dirty="0"/>
              <a:t>Mintaszöveg szerkesztése</a:t>
            </a:r>
          </a:p>
          <a:p>
            <a:pPr lvl="1" rtl="0"/>
            <a:r>
              <a:rPr lang="hu-HU" noProof="0" dirty="0"/>
              <a:t>Második szint</a:t>
            </a:r>
          </a:p>
          <a:p>
            <a:pPr lvl="2" rtl="0"/>
            <a:r>
              <a:rPr lang="hu-HU" noProof="0" dirty="0"/>
              <a:t>Harmadik szint</a:t>
            </a:r>
          </a:p>
          <a:p>
            <a:pPr lvl="3" rtl="0"/>
            <a:r>
              <a:rPr lang="hu-HU" noProof="0" dirty="0"/>
              <a:t>Negyedik szint</a:t>
            </a:r>
          </a:p>
          <a:p>
            <a:pPr lvl="4" rtl="0"/>
            <a:r>
              <a:rPr lang="hu-HU" noProof="0" dirty="0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hu-HU" noProof="0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FAD0BC5-116C-42CF-8B28-245F66D50665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2499818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0FAD0BC5-116C-42CF-8B28-245F66D50665}" type="slidenum">
              <a:rPr lang="hu-HU" smtClean="0"/>
              <a:t>1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4675001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0FAD0BC5-116C-42CF-8B28-245F66D50665}" type="slidenum">
              <a:rPr lang="hu-HU" smtClean="0"/>
              <a:t>10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245311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Kép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Téglalap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églalap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rtlCol="0" anchor="b">
            <a:noAutofit/>
          </a:bodyPr>
          <a:lstStyle>
            <a:lvl1pPr algn="r">
              <a:defRPr sz="5400"/>
            </a:lvl1pPr>
          </a:lstStyle>
          <a:p>
            <a:pPr rtl="0"/>
            <a:r>
              <a:rPr lang="hu-HU" noProof="0" smtClean="0"/>
              <a:t>Mintacím szerkesztése</a:t>
            </a:r>
            <a:endParaRPr lang="hu-HU" noProof="0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 rtlCol="0"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hu-HU" noProof="0" smtClean="0"/>
              <a:t>Kattintson ide az alcím mintájának szerkesztéséhez</a:t>
            </a:r>
            <a:endParaRPr lang="hu-HU" noProof="0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CE175F5-EFE9-4D5B-8FFA-0560590D50C9}" type="datetime1">
              <a:rPr lang="hu-HU" noProof="0" smtClean="0"/>
              <a:t>2024. 03. 28.</a:t>
            </a:fld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 rtlCol="0"/>
          <a:lstStyle/>
          <a:p>
            <a:pPr rtl="0"/>
            <a:fld id="{6D22F896-40B5-4ADD-8801-0D06FADFA095}" type="slidenum">
              <a:rPr lang="hu-HU" noProof="0" smtClean="0"/>
              <a:t>‹#›</a:t>
            </a:fld>
            <a:endParaRPr lang="hu-HU" noProof="0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áma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ép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Kép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Téglalap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églalap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rtlCol="0" anchor="b">
            <a:normAutofit/>
          </a:bodyPr>
          <a:lstStyle>
            <a:lvl1pPr>
              <a:defRPr sz="2400"/>
            </a:lvl1pPr>
          </a:lstStyle>
          <a:p>
            <a:pPr rtl="0"/>
            <a:r>
              <a:rPr lang="hu-HU" noProof="0" smtClean="0"/>
              <a:t>Mintacím szerkesztése</a:t>
            </a:r>
            <a:endParaRPr lang="hu-HU" noProof="0" dirty="0"/>
          </a:p>
        </p:txBody>
      </p:sp>
      <p:sp>
        <p:nvSpPr>
          <p:cNvPr id="3" name="Kép helyőrzője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hu-HU" noProof="0" smtClean="0"/>
              <a:t>Kép beszúrásához kattintson az ikonra</a:t>
            </a:r>
            <a:endParaRPr lang="hu-HU" noProof="0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hu-HU" noProof="0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9995EC4-A95F-4EA4-9C47-808BEEB7A50F}" type="datetime1">
              <a:rPr lang="hu-HU" noProof="0" smtClean="0"/>
              <a:t>2024. 03. 28.</a:t>
            </a:fld>
            <a:endParaRPr lang="hu-HU" noProof="0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 rtlCol="0"/>
          <a:lstStyle/>
          <a:p>
            <a:pPr rtl="0"/>
            <a:fld id="{6D22F896-40B5-4ADD-8801-0D06FADFA095}" type="slidenum">
              <a:rPr lang="hu-HU" noProof="0" smtClean="0"/>
              <a:t>‹#›</a:t>
            </a:fld>
            <a:endParaRPr lang="hu-HU" noProof="0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felir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ép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Kép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Téglalap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églalap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rtlCol="0" anchor="ctr"/>
          <a:lstStyle>
            <a:lvl1pPr>
              <a:defRPr sz="3200"/>
            </a:lvl1pPr>
          </a:lstStyle>
          <a:p>
            <a:pPr rtl="0"/>
            <a:r>
              <a:rPr lang="hu-HU" noProof="0" smtClean="0"/>
              <a:t>Mintacím szerkesztése</a:t>
            </a:r>
            <a:endParaRPr lang="hu-HU" noProof="0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rtlCol="0"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hu-HU" noProof="0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C8D23B8-80AE-4EA1-AEB9-700A6B4F3BCB}" type="datetime1">
              <a:rPr lang="hu-HU" noProof="0" smtClean="0"/>
              <a:t>2024. 03. 28.</a:t>
            </a:fld>
            <a:endParaRPr lang="hu-HU" noProof="0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 rtlCol="0"/>
          <a:lstStyle/>
          <a:p>
            <a:pPr rtl="0"/>
            <a:fld id="{6D22F896-40B5-4ADD-8801-0D06FADFA095}" type="slidenum">
              <a:rPr lang="hu-HU" noProof="0" smtClean="0"/>
              <a:t>‹#›</a:t>
            </a:fld>
            <a:endParaRPr lang="hu-HU" noProof="0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Kép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Kép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Téglalap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églalap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rtlCol="0" anchor="ctr"/>
          <a:lstStyle>
            <a:lvl1pPr>
              <a:defRPr sz="3200"/>
            </a:lvl1pPr>
          </a:lstStyle>
          <a:p>
            <a:pPr rtl="0"/>
            <a:r>
              <a:rPr lang="hu-HU" noProof="0" smtClean="0"/>
              <a:t>Mintacím szerkesztése</a:t>
            </a:r>
            <a:endParaRPr lang="hu-HU" noProof="0" dirty="0"/>
          </a:p>
        </p:txBody>
      </p:sp>
      <p:sp>
        <p:nvSpPr>
          <p:cNvPr id="12" name="Szöveg helye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hu-HU" noProof="0" smtClean="0"/>
              <a:t>Mintaszöveg szerkesztése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rtlCol="0"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hu-HU" noProof="0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C1B6CD7-E9E8-474E-B13C-0107B6DBB13E}" type="datetime1">
              <a:rPr lang="hu-HU" noProof="0" smtClean="0"/>
              <a:t>2024. 03. 28.</a:t>
            </a:fld>
            <a:endParaRPr lang="hu-HU" noProof="0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 rtlCol="0"/>
          <a:lstStyle/>
          <a:p>
            <a:pPr rtl="0"/>
            <a:fld id="{6D22F896-40B5-4ADD-8801-0D06FADFA095}" type="slidenum">
              <a:rPr lang="hu-HU" noProof="0" smtClean="0"/>
              <a:t>‹#›</a:t>
            </a:fld>
            <a:endParaRPr lang="hu-HU" noProof="0" dirty="0"/>
          </a:p>
        </p:txBody>
      </p:sp>
      <p:sp>
        <p:nvSpPr>
          <p:cNvPr id="16" name="Szövegdoboz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rtl="0"/>
            <a:r>
              <a:rPr lang="hu-HU" sz="7200" noProof="0" dirty="0">
                <a:solidFill>
                  <a:schemeClr val="tx1"/>
                </a:solidFill>
                <a:effectLst/>
              </a:rPr>
              <a:t>„</a:t>
            </a:r>
          </a:p>
        </p:txBody>
      </p:sp>
      <p:sp>
        <p:nvSpPr>
          <p:cNvPr id="17" name="Szövegdoboz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hu-HU" sz="7200" noProof="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je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ép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Kép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Téglalap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églalap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hu-HU" noProof="0" smtClean="0"/>
              <a:t>Mintacím szerkesztése</a:t>
            </a:r>
            <a:endParaRPr lang="hu-HU" noProof="0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rtlCol="0"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hu-HU" noProof="0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695D1E3-29F6-4111-B82B-2E0BAE1F2320}" type="datetime1">
              <a:rPr lang="hu-HU" noProof="0" smtClean="0"/>
              <a:t>2024. 03. 28.</a:t>
            </a:fld>
            <a:endParaRPr lang="hu-HU" noProof="0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 rtlCol="0"/>
          <a:lstStyle/>
          <a:p>
            <a:pPr rtl="0"/>
            <a:fld id="{6D22F896-40B5-4ADD-8801-0D06FADFA095}" type="slidenum">
              <a:rPr lang="hu-HU" noProof="0" smtClean="0"/>
              <a:t>‹#›</a:t>
            </a:fld>
            <a:endParaRPr lang="hu-HU" noProof="0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oszl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ép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Kép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Téglalap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Téglalap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Cím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 rtlCol="0"/>
          <a:lstStyle/>
          <a:p>
            <a:pPr rtl="0"/>
            <a:r>
              <a:rPr lang="hu-HU" noProof="0" smtClean="0"/>
              <a:t>Mintacím szerkesztése</a:t>
            </a:r>
            <a:endParaRPr lang="hu-HU" noProof="0" dirty="0"/>
          </a:p>
        </p:txBody>
      </p:sp>
      <p:sp>
        <p:nvSpPr>
          <p:cNvPr id="7" name="Szöveg helye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hu-HU" noProof="0" smtClean="0"/>
              <a:t>Mintaszöveg szerkesztése</a:t>
            </a:r>
          </a:p>
        </p:txBody>
      </p:sp>
      <p:sp>
        <p:nvSpPr>
          <p:cNvPr id="8" name="Szöveg helye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hu-HU" noProof="0" smtClean="0"/>
              <a:t>Mintaszöveg szerkesztése</a:t>
            </a:r>
          </a:p>
        </p:txBody>
      </p:sp>
      <p:sp>
        <p:nvSpPr>
          <p:cNvPr id="9" name="Szöveg helye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hu-HU" noProof="0" smtClean="0"/>
              <a:t>Mintaszöveg szerkesztése</a:t>
            </a:r>
          </a:p>
        </p:txBody>
      </p:sp>
      <p:sp>
        <p:nvSpPr>
          <p:cNvPr id="10" name="Szöveg helye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hu-HU" noProof="0" smtClean="0"/>
              <a:t>Mintaszöveg szerkesztése</a:t>
            </a:r>
          </a:p>
        </p:txBody>
      </p:sp>
      <p:sp>
        <p:nvSpPr>
          <p:cNvPr id="11" name="Szöveg helye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hu-HU" noProof="0" smtClean="0"/>
              <a:t>Mintaszöveg szerkesztése</a:t>
            </a:r>
          </a:p>
        </p:txBody>
      </p:sp>
      <p:sp>
        <p:nvSpPr>
          <p:cNvPr id="12" name="Szöveg helye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hu-HU" noProof="0" smtClean="0"/>
              <a:t>Mintaszöveg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DAD03B7-9407-4D4B-AE67-6F1CFB25AC84}" type="datetime1">
              <a:rPr lang="hu-HU" noProof="0" smtClean="0"/>
              <a:t>2024. 03. 28.</a:t>
            </a:fld>
            <a:endParaRPr lang="hu-HU" noProof="0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hu-HU" noProof="0" smtClean="0"/>
              <a:t>‹#›</a:t>
            </a:fld>
            <a:endParaRPr lang="hu-HU" noProof="0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époszl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Kép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Kép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Téglalap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Téglalap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Cím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 rtlCol="0"/>
          <a:lstStyle/>
          <a:p>
            <a:pPr rtl="0"/>
            <a:r>
              <a:rPr lang="hu-HU" noProof="0" smtClean="0"/>
              <a:t>Mintacím szerkesztése</a:t>
            </a:r>
            <a:endParaRPr lang="hu-HU" noProof="0" dirty="0"/>
          </a:p>
        </p:txBody>
      </p:sp>
      <p:sp>
        <p:nvSpPr>
          <p:cNvPr id="19" name="Szöveg helye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hu-HU" noProof="0" smtClean="0"/>
              <a:t>Mintaszöveg szerkesztése</a:t>
            </a:r>
          </a:p>
        </p:txBody>
      </p:sp>
      <p:sp>
        <p:nvSpPr>
          <p:cNvPr id="20" name="Kép helyőrzője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hu-HU" noProof="0" smtClean="0"/>
              <a:t>Kép beszúrásához kattintson az ikonra</a:t>
            </a:r>
            <a:endParaRPr lang="hu-HU" noProof="0" dirty="0"/>
          </a:p>
        </p:txBody>
      </p:sp>
      <p:sp>
        <p:nvSpPr>
          <p:cNvPr id="21" name="Szöveg helye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hu-HU" noProof="0" smtClean="0"/>
              <a:t>Mintaszöveg szerkesztése</a:t>
            </a:r>
          </a:p>
        </p:txBody>
      </p:sp>
      <p:sp>
        <p:nvSpPr>
          <p:cNvPr id="22" name="Szöveg helye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hu-HU" noProof="0" smtClean="0"/>
              <a:t>Mintaszöveg szerkesztése</a:t>
            </a:r>
          </a:p>
        </p:txBody>
      </p:sp>
      <p:sp>
        <p:nvSpPr>
          <p:cNvPr id="23" name="Kép helyőrzője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hu-HU" noProof="0" smtClean="0"/>
              <a:t>Kép beszúrásához kattintson az ikonra</a:t>
            </a:r>
            <a:endParaRPr lang="hu-HU" noProof="0" dirty="0"/>
          </a:p>
        </p:txBody>
      </p:sp>
      <p:sp>
        <p:nvSpPr>
          <p:cNvPr id="24" name="Szöveg helye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hu-HU" noProof="0" smtClean="0"/>
              <a:t>Mintaszöveg szerkesztése</a:t>
            </a:r>
          </a:p>
        </p:txBody>
      </p:sp>
      <p:sp>
        <p:nvSpPr>
          <p:cNvPr id="25" name="Szöveg helye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hu-HU" noProof="0" smtClean="0"/>
              <a:t>Mintaszöveg szerkesztése</a:t>
            </a:r>
          </a:p>
        </p:txBody>
      </p:sp>
      <p:sp>
        <p:nvSpPr>
          <p:cNvPr id="26" name="Kép helyőrzője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hu-HU" noProof="0" smtClean="0"/>
              <a:t>Kép beszúrásához kattintson az ikonra</a:t>
            </a:r>
            <a:endParaRPr lang="hu-HU" noProof="0" dirty="0"/>
          </a:p>
        </p:txBody>
      </p:sp>
      <p:sp>
        <p:nvSpPr>
          <p:cNvPr id="27" name="Szöveg helye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hu-HU" noProof="0" smtClean="0"/>
              <a:t>Mintaszöveg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5027BEF-C2D8-461C-88F5-2F9515115C98}" type="datetime1">
              <a:rPr lang="hu-HU" noProof="0" smtClean="0"/>
              <a:t>2024. 03. 28.</a:t>
            </a:fld>
            <a:endParaRPr lang="hu-HU" noProof="0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hu-HU" noProof="0" smtClean="0"/>
              <a:t>‹#›</a:t>
            </a:fld>
            <a:endParaRPr lang="hu-HU" noProof="0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Kép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Téglalap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églalap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r">
              <a:defRPr/>
            </a:lvl1pPr>
          </a:lstStyle>
          <a:p>
            <a:pPr rtl="0"/>
            <a:r>
              <a:rPr lang="hu-HU" noProof="0" smtClean="0"/>
              <a:t>Mintacím szerkesztése</a:t>
            </a:r>
            <a:endParaRPr lang="hu-HU" noProof="0" dirty="0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hu-HU" noProof="0" smtClean="0"/>
              <a:t>Mintaszöveg szerkesztése</a:t>
            </a:r>
          </a:p>
          <a:p>
            <a:pPr lvl="1" rtl="0"/>
            <a:r>
              <a:rPr lang="hu-HU" noProof="0" smtClean="0"/>
              <a:t>Második szint</a:t>
            </a:r>
          </a:p>
          <a:p>
            <a:pPr lvl="2" rtl="0"/>
            <a:r>
              <a:rPr lang="hu-HU" noProof="0" smtClean="0"/>
              <a:t>Harmadik szint</a:t>
            </a:r>
          </a:p>
          <a:p>
            <a:pPr lvl="3" rtl="0"/>
            <a:r>
              <a:rPr lang="hu-HU" noProof="0" smtClean="0"/>
              <a:t>Negyedik szint</a:t>
            </a:r>
          </a:p>
          <a:p>
            <a:pPr lvl="4" rtl="0"/>
            <a:r>
              <a:rPr lang="hu-HU" noProof="0" smtClean="0"/>
              <a:t>Ötödik szint</a:t>
            </a:r>
            <a:endParaRPr lang="hu-HU" noProof="0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F116648-0881-4C5C-94A1-27D18863B968}" type="datetime1">
              <a:rPr lang="hu-HU" noProof="0" smtClean="0"/>
              <a:t>2024. 03. 28.</a:t>
            </a:fld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hu-HU" noProof="0" smtClean="0"/>
              <a:t>‹#›</a:t>
            </a:fld>
            <a:endParaRPr lang="hu-HU" noProof="0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églalap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 rtlCol="0"/>
          <a:lstStyle/>
          <a:p>
            <a:pPr rtl="0"/>
            <a:r>
              <a:rPr lang="hu-HU" noProof="0" smtClean="0"/>
              <a:t>Mintacím szerkesztése</a:t>
            </a:r>
            <a:endParaRPr lang="hu-HU" noProof="0" dirty="0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 rtlCol="0"/>
          <a:lstStyle/>
          <a:p>
            <a:pPr lvl="0" rtl="0"/>
            <a:r>
              <a:rPr lang="hu-HU" noProof="0" smtClean="0"/>
              <a:t>Mintaszöveg szerkesztése</a:t>
            </a:r>
          </a:p>
          <a:p>
            <a:pPr lvl="1" rtl="0"/>
            <a:r>
              <a:rPr lang="hu-HU" noProof="0" smtClean="0"/>
              <a:t>Második szint</a:t>
            </a:r>
          </a:p>
          <a:p>
            <a:pPr lvl="2" rtl="0"/>
            <a:r>
              <a:rPr lang="hu-HU" noProof="0" smtClean="0"/>
              <a:t>Harmadik szint</a:t>
            </a:r>
          </a:p>
          <a:p>
            <a:pPr lvl="3" rtl="0"/>
            <a:r>
              <a:rPr lang="hu-HU" noProof="0" smtClean="0"/>
              <a:t>Negyedik szint</a:t>
            </a:r>
          </a:p>
          <a:p>
            <a:pPr lvl="4" rtl="0"/>
            <a:r>
              <a:rPr lang="hu-HU" noProof="0" smtClean="0"/>
              <a:t>Ötödik szint</a:t>
            </a:r>
            <a:endParaRPr lang="hu-HU" noProof="0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 rtlCol="0"/>
          <a:lstStyle/>
          <a:p>
            <a:pPr rtl="0"/>
            <a:fld id="{4052231C-1AC3-4EC9-8D81-653580E83BAC}" type="datetime1">
              <a:rPr lang="hu-HU" noProof="0" smtClean="0"/>
              <a:t>2024. 03. 28.</a:t>
            </a:fld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rtlCol="0" anchor="t"/>
          <a:lstStyle>
            <a:lvl1pPr algn="ctr">
              <a:defRPr/>
            </a:lvl1pPr>
          </a:lstStyle>
          <a:p>
            <a:pPr rtl="0"/>
            <a:fld id="{6D22F896-40B5-4ADD-8801-0D06FADFA095}" type="slidenum">
              <a:rPr lang="hu-HU" noProof="0" smtClean="0"/>
              <a:pPr/>
              <a:t>‹#›</a:t>
            </a:fld>
            <a:endParaRPr lang="hu-HU" noProof="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Kép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Kép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Téglalap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Téglalap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 noProof="0" smtClean="0"/>
              <a:t>Mintacím szerkesztése</a:t>
            </a:r>
            <a:endParaRPr lang="hu-HU" noProof="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hu-HU" noProof="0" smtClean="0"/>
              <a:t>Mintaszöveg szerkesztése</a:t>
            </a:r>
          </a:p>
          <a:p>
            <a:pPr lvl="1" rtl="0"/>
            <a:r>
              <a:rPr lang="hu-HU" noProof="0" smtClean="0"/>
              <a:t>Második szint</a:t>
            </a:r>
          </a:p>
          <a:p>
            <a:pPr lvl="2" rtl="0"/>
            <a:r>
              <a:rPr lang="hu-HU" noProof="0" smtClean="0"/>
              <a:t>Harmadik szint</a:t>
            </a:r>
          </a:p>
          <a:p>
            <a:pPr lvl="3" rtl="0"/>
            <a:r>
              <a:rPr lang="hu-HU" noProof="0" smtClean="0"/>
              <a:t>Negyedik szint</a:t>
            </a:r>
          </a:p>
          <a:p>
            <a:pPr lvl="4" rtl="0"/>
            <a:r>
              <a:rPr lang="hu-HU" noProof="0" smtClean="0"/>
              <a:t>Ötödik szint</a:t>
            </a:r>
            <a:endParaRPr lang="hu-HU" noProof="0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9C3BC40-7CFA-4D27-AC4C-A6FE7E0DF4FE}" type="datetime1">
              <a:rPr lang="hu-HU" noProof="0" smtClean="0"/>
              <a:t>2024. 03. 28.</a:t>
            </a:fld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hu-HU" noProof="0" smtClean="0"/>
              <a:t>‹#›</a:t>
            </a:fld>
            <a:endParaRPr lang="hu-HU" noProof="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Kép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Téglalap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églalap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rtlCol="0" anchor="ctr">
            <a:normAutofit/>
          </a:bodyPr>
          <a:lstStyle>
            <a:lvl1pPr algn="r">
              <a:defRPr sz="3600"/>
            </a:lvl1pPr>
          </a:lstStyle>
          <a:p>
            <a:pPr rtl="0"/>
            <a:r>
              <a:rPr lang="hu-HU" noProof="0" smtClean="0"/>
              <a:t>Mintacím szerkesztése</a:t>
            </a:r>
            <a:endParaRPr lang="hu-HU" noProof="0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 rtlCol="0"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hu-HU" noProof="0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984CE33-CBBB-4A3D-8079-3DA4F37A44FB}" type="datetime1">
              <a:rPr lang="hu-HU" noProof="0" smtClean="0"/>
              <a:t>2024. 03. 28.</a:t>
            </a:fld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 rtlCol="0"/>
          <a:lstStyle/>
          <a:p>
            <a:pPr rtl="0"/>
            <a:fld id="{6D22F896-40B5-4ADD-8801-0D06FADFA095}" type="slidenum">
              <a:rPr lang="hu-HU" noProof="0" smtClean="0"/>
              <a:t>‹#›</a:t>
            </a:fld>
            <a:endParaRPr lang="hu-HU" noProof="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ét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ép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Kép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Téglalap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églalap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 noProof="0" smtClean="0"/>
              <a:t>Mintacím szerkesztése</a:t>
            </a:r>
            <a:endParaRPr lang="hu-HU" noProof="0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 rtlCol="0"/>
          <a:lstStyle/>
          <a:p>
            <a:pPr lvl="0" rtl="0"/>
            <a:r>
              <a:rPr lang="hu-HU" noProof="0" smtClean="0"/>
              <a:t>Mintaszöveg szerkesztése</a:t>
            </a:r>
          </a:p>
          <a:p>
            <a:pPr lvl="1" rtl="0"/>
            <a:r>
              <a:rPr lang="hu-HU" noProof="0" smtClean="0"/>
              <a:t>Második szint</a:t>
            </a:r>
          </a:p>
          <a:p>
            <a:pPr lvl="2" rtl="0"/>
            <a:r>
              <a:rPr lang="hu-HU" noProof="0" smtClean="0"/>
              <a:t>Harmadik szint</a:t>
            </a:r>
          </a:p>
          <a:p>
            <a:pPr lvl="3" rtl="0"/>
            <a:r>
              <a:rPr lang="hu-HU" noProof="0" smtClean="0"/>
              <a:t>Negyedik szint</a:t>
            </a:r>
          </a:p>
          <a:p>
            <a:pPr lvl="4" rtl="0"/>
            <a:r>
              <a:rPr lang="hu-HU" noProof="0" smtClean="0"/>
              <a:t>Ötödik szint</a:t>
            </a:r>
            <a:endParaRPr lang="hu-HU" noProof="0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 rtlCol="0"/>
          <a:lstStyle/>
          <a:p>
            <a:pPr lvl="0" rtl="0"/>
            <a:r>
              <a:rPr lang="hu-HU" noProof="0" smtClean="0"/>
              <a:t>Mintaszöveg szerkesztése</a:t>
            </a:r>
          </a:p>
          <a:p>
            <a:pPr lvl="1" rtl="0"/>
            <a:r>
              <a:rPr lang="hu-HU" noProof="0" smtClean="0"/>
              <a:t>Második szint</a:t>
            </a:r>
          </a:p>
          <a:p>
            <a:pPr lvl="2" rtl="0"/>
            <a:r>
              <a:rPr lang="hu-HU" noProof="0" smtClean="0"/>
              <a:t>Harmadik szint</a:t>
            </a:r>
          </a:p>
          <a:p>
            <a:pPr lvl="3" rtl="0"/>
            <a:r>
              <a:rPr lang="hu-HU" noProof="0" smtClean="0"/>
              <a:t>Negyedik szint</a:t>
            </a:r>
          </a:p>
          <a:p>
            <a:pPr lvl="4" rtl="0"/>
            <a:r>
              <a:rPr lang="hu-HU" noProof="0" smtClean="0"/>
              <a:t>Ötödik szint</a:t>
            </a:r>
            <a:endParaRPr lang="hu-HU" noProof="0" dirty="0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0BBF6B0-48AA-41AE-91DD-2F8D2BD7AC4C}" type="datetime1">
              <a:rPr lang="hu-HU" noProof="0" smtClean="0"/>
              <a:t>2024. 03. 28.</a:t>
            </a:fld>
            <a:endParaRPr lang="hu-HU" noProof="0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hu-HU" noProof="0" smtClean="0"/>
              <a:t>‹#›</a:t>
            </a:fld>
            <a:endParaRPr lang="hu-HU" noProof="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ép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Kép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Téglalap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Téglalap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 rtlCol="0"/>
          <a:lstStyle/>
          <a:p>
            <a:pPr rtl="0"/>
            <a:r>
              <a:rPr lang="hu-HU" noProof="0" smtClean="0"/>
              <a:t>Mintacím szerkesztése</a:t>
            </a:r>
            <a:endParaRPr lang="hu-HU" noProof="0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hu-HU" noProof="0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 rtlCol="0"/>
          <a:lstStyle/>
          <a:p>
            <a:pPr lvl="0" rtl="0"/>
            <a:r>
              <a:rPr lang="hu-HU" noProof="0" smtClean="0"/>
              <a:t>Mintaszöveg szerkesztése</a:t>
            </a:r>
          </a:p>
          <a:p>
            <a:pPr lvl="1" rtl="0"/>
            <a:r>
              <a:rPr lang="hu-HU" noProof="0" smtClean="0"/>
              <a:t>Második szint</a:t>
            </a:r>
          </a:p>
          <a:p>
            <a:pPr lvl="2" rtl="0"/>
            <a:r>
              <a:rPr lang="hu-HU" noProof="0" smtClean="0"/>
              <a:t>Harmadik szint</a:t>
            </a:r>
          </a:p>
          <a:p>
            <a:pPr lvl="3" rtl="0"/>
            <a:r>
              <a:rPr lang="hu-HU" noProof="0" smtClean="0"/>
              <a:t>Negyedik szint</a:t>
            </a:r>
          </a:p>
          <a:p>
            <a:pPr lvl="4" rtl="0"/>
            <a:r>
              <a:rPr lang="hu-HU" noProof="0" smtClean="0"/>
              <a:t>Ötödik szint</a:t>
            </a:r>
            <a:endParaRPr lang="hu-HU" noProof="0" dirty="0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hu-HU" noProof="0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 rtlCol="0"/>
          <a:lstStyle/>
          <a:p>
            <a:pPr lvl="0" rtl="0"/>
            <a:r>
              <a:rPr lang="hu-HU" noProof="0" smtClean="0"/>
              <a:t>Mintaszöveg szerkesztése</a:t>
            </a:r>
          </a:p>
          <a:p>
            <a:pPr lvl="1" rtl="0"/>
            <a:r>
              <a:rPr lang="hu-HU" noProof="0" smtClean="0"/>
              <a:t>Második szint</a:t>
            </a:r>
          </a:p>
          <a:p>
            <a:pPr lvl="2" rtl="0"/>
            <a:r>
              <a:rPr lang="hu-HU" noProof="0" smtClean="0"/>
              <a:t>Harmadik szint</a:t>
            </a:r>
          </a:p>
          <a:p>
            <a:pPr lvl="3" rtl="0"/>
            <a:r>
              <a:rPr lang="hu-HU" noProof="0" smtClean="0"/>
              <a:t>Negyedik szint</a:t>
            </a:r>
          </a:p>
          <a:p>
            <a:pPr lvl="4" rtl="0"/>
            <a:r>
              <a:rPr lang="hu-HU" noProof="0" smtClean="0"/>
              <a:t>Ötödik szint</a:t>
            </a:r>
            <a:endParaRPr lang="hu-HU" noProof="0" dirty="0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1CFD077-7F5D-4A3A-8CA9-2A893F9F1458}" type="datetime1">
              <a:rPr lang="hu-HU" noProof="0" smtClean="0"/>
              <a:t>2024. 03. 28.</a:t>
            </a:fld>
            <a:endParaRPr lang="hu-HU" noProof="0" dirty="0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hu-HU" noProof="0" smtClean="0"/>
              <a:t>‹#›</a:t>
            </a:fld>
            <a:endParaRPr lang="hu-HU" noProof="0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Kép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Téglalap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églalap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 noProof="0" smtClean="0"/>
              <a:t>Mintacím szerkesztése</a:t>
            </a:r>
            <a:endParaRPr lang="hu-HU" noProof="0" dirty="0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5F2736F-1C0B-4B04-9844-50B61D21A3A7}" type="datetime1">
              <a:rPr lang="hu-HU" noProof="0" smtClean="0"/>
              <a:t>2024. 03. 28.</a:t>
            </a:fld>
            <a:endParaRPr lang="hu-HU" noProof="0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hu-HU" noProof="0" smtClean="0"/>
              <a:t>‹#›</a:t>
            </a:fld>
            <a:endParaRPr lang="hu-HU" noProof="0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Téglalap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A23C134-D7C3-4D52-A4BC-A7FCB56DE4C2}" type="datetime1">
              <a:rPr lang="hu-HU" noProof="0" smtClean="0"/>
              <a:t>2024. 03. 28.</a:t>
            </a:fld>
            <a:endParaRPr lang="hu-HU" noProof="0" dirty="0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hu-HU" noProof="0" smtClean="0"/>
              <a:t>‹#›</a:t>
            </a:fld>
            <a:endParaRPr lang="hu-HU" noProof="0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ép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Kép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Téglalap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églalap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rtlCol="0" anchor="ctr">
            <a:normAutofit/>
          </a:bodyPr>
          <a:lstStyle>
            <a:lvl1pPr>
              <a:defRPr sz="3600"/>
            </a:lvl1pPr>
          </a:lstStyle>
          <a:p>
            <a:pPr rtl="0"/>
            <a:r>
              <a:rPr lang="hu-HU" noProof="0" smtClean="0"/>
              <a:t>Mintacím szerkesztése</a:t>
            </a:r>
            <a:endParaRPr lang="hu-HU" noProof="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 rtlCol="0"/>
          <a:lstStyle/>
          <a:p>
            <a:pPr lvl="0" rtl="0"/>
            <a:r>
              <a:rPr lang="hu-HU" noProof="0" smtClean="0"/>
              <a:t>Mintaszöveg szerkesztése</a:t>
            </a:r>
          </a:p>
          <a:p>
            <a:pPr lvl="1" rtl="0"/>
            <a:r>
              <a:rPr lang="hu-HU" noProof="0" smtClean="0"/>
              <a:t>Második szint</a:t>
            </a:r>
          </a:p>
          <a:p>
            <a:pPr lvl="2" rtl="0"/>
            <a:r>
              <a:rPr lang="hu-HU" noProof="0" smtClean="0"/>
              <a:t>Harmadik szint</a:t>
            </a:r>
          </a:p>
          <a:p>
            <a:pPr lvl="3" rtl="0"/>
            <a:r>
              <a:rPr lang="hu-HU" noProof="0" smtClean="0"/>
              <a:t>Negyedik szint</a:t>
            </a:r>
          </a:p>
          <a:p>
            <a:pPr lvl="4" rtl="0"/>
            <a:r>
              <a:rPr lang="hu-HU" noProof="0" smtClean="0"/>
              <a:t>Ötödik szint</a:t>
            </a:r>
            <a:endParaRPr lang="hu-HU" noProof="0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rtlCol="0"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hu-HU" noProof="0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B7FDA26-8158-4E9B-9FA9-652811F27A7B}" type="datetime1">
              <a:rPr lang="hu-HU" noProof="0" smtClean="0"/>
              <a:t>2024. 03. 28.</a:t>
            </a:fld>
            <a:endParaRPr lang="hu-HU" noProof="0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hu-HU" noProof="0" smtClean="0"/>
              <a:t>‹#›</a:t>
            </a:fld>
            <a:endParaRPr lang="hu-HU" noProof="0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ép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Kép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Téglalap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églalap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rtlCol="0" anchor="ctr">
            <a:normAutofit/>
          </a:bodyPr>
          <a:lstStyle>
            <a:lvl1pPr>
              <a:defRPr sz="3600"/>
            </a:lvl1pPr>
          </a:lstStyle>
          <a:p>
            <a:pPr rtl="0"/>
            <a:r>
              <a:rPr lang="hu-HU" noProof="0" smtClean="0"/>
              <a:t>Mintacím szerkesztése</a:t>
            </a:r>
            <a:endParaRPr lang="hu-HU" noProof="0" dirty="0"/>
          </a:p>
        </p:txBody>
      </p:sp>
      <p:sp>
        <p:nvSpPr>
          <p:cNvPr id="3" name="Kép helyőrzője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hu-HU" noProof="0" smtClean="0"/>
              <a:t>Kép beszúrásához kattintson az ikonra</a:t>
            </a:r>
            <a:endParaRPr lang="hu-HU" noProof="0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rtlCol="0"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hu-HU" noProof="0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51CFA91-3F25-4DE5-B9D6-CF99CD168EF3}" type="datetime1">
              <a:rPr lang="hu-HU" noProof="0" smtClean="0"/>
              <a:t>2024. 03. 28.</a:t>
            </a:fld>
            <a:endParaRPr lang="hu-HU" noProof="0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hu-HU" noProof="0" smtClean="0"/>
              <a:t>‹#›</a:t>
            </a:fld>
            <a:endParaRPr lang="hu-HU" noProof="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hu-HU" noProof="0" dirty="0"/>
              <a:t>Mintacím stílusának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hu-HU" noProof="0" dirty="0"/>
              <a:t>Mintaszöveg szerkesztése</a:t>
            </a:r>
          </a:p>
          <a:p>
            <a:pPr lvl="1" rtl="0"/>
            <a:r>
              <a:rPr lang="hu-HU" noProof="0" dirty="0"/>
              <a:t>Második szint</a:t>
            </a:r>
          </a:p>
          <a:p>
            <a:pPr lvl="2" rtl="0"/>
            <a:r>
              <a:rPr lang="hu-HU" noProof="0" dirty="0"/>
              <a:t>Harmadik szint</a:t>
            </a:r>
          </a:p>
          <a:p>
            <a:pPr lvl="3" rtl="0"/>
            <a:r>
              <a:rPr lang="hu-HU" noProof="0" dirty="0"/>
              <a:t>Negyedik szint</a:t>
            </a:r>
          </a:p>
          <a:p>
            <a:pPr lvl="4" rtl="0"/>
            <a:r>
              <a:rPr lang="hu-HU" noProof="0" dirty="0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D26C1FD4-814C-4AF5-BF0B-5359D15E2538}" type="datetime1">
              <a:rPr lang="hu-HU" noProof="0" smtClean="0"/>
              <a:t>2024. 03. 28.</a:t>
            </a:fld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6D22F896-40B5-4ADD-8801-0D06FADFA095}" type="slidenum">
              <a:rPr lang="hu-HU" noProof="0" smtClean="0"/>
              <a:pPr/>
              <a:t>‹#›</a:t>
            </a:fld>
            <a:endParaRPr lang="hu-HU" noProof="0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2.png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Csoport 70">
            <a:extLst>
              <a:ext uri="{FF2B5EF4-FFF2-40B4-BE49-F238E27FC236}">
                <a16:creationId xmlns:a16="http://schemas.microsoft.com/office/drawing/2014/main" id="{7A865E47-4365-4F21-B8EA-13B2C12BCB9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76" y="0"/>
            <a:ext cx="12192000" cy="6858001"/>
            <a:chOff x="-3176" y="0"/>
            <a:chExt cx="12192000" cy="6858001"/>
          </a:xfrm>
        </p:grpSpPr>
        <p:sp useBgFill="1">
          <p:nvSpPr>
            <p:cNvPr id="72" name="Téglalap 71">
              <a:extLst>
                <a:ext uri="{FF2B5EF4-FFF2-40B4-BE49-F238E27FC236}">
                  <a16:creationId xmlns:a16="http://schemas.microsoft.com/office/drawing/2014/main" id="{0CE24988-BB27-40E5-A961-9FA7ED0DB9B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88824" cy="68580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hu-HU" dirty="0"/>
            </a:p>
          </p:txBody>
        </p:sp>
        <p:pic>
          <p:nvPicPr>
            <p:cNvPr id="73" name="Kép 72">
              <a:extLst>
                <a:ext uri="{FF2B5EF4-FFF2-40B4-BE49-F238E27FC236}">
                  <a16:creationId xmlns:a16="http://schemas.microsoft.com/office/drawing/2014/main" id="{80BDE80E-ADE0-4E16-8F80-306A15F4D3F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76" y="0"/>
              <a:ext cx="12192000" cy="6858000"/>
            </a:xfrm>
            <a:prstGeom prst="rect">
              <a:avLst/>
            </a:prstGeom>
          </p:spPr>
        </p:pic>
      </p:grp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31938DA-620A-4CBC-BBE9-7431181FEE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2" y="2336873"/>
            <a:ext cx="5041628" cy="3599316"/>
          </a:xfrm>
        </p:spPr>
        <p:txBody>
          <a:bodyPr rtlCol="0">
            <a:normAutofit/>
          </a:bodyPr>
          <a:lstStyle/>
          <a:p>
            <a:r>
              <a:rPr lang="hu-HU" sz="2000" dirty="0"/>
              <a:t>Dr. Hidán Csaba </a:t>
            </a:r>
            <a:r>
              <a:rPr lang="hu-HU" sz="2000" dirty="0" smtClean="0"/>
              <a:t>László</a:t>
            </a:r>
          </a:p>
          <a:p>
            <a:r>
              <a:rPr lang="hu-HU" sz="2000" dirty="0" err="1" smtClean="0"/>
              <a:t>associated</a:t>
            </a:r>
            <a:r>
              <a:rPr lang="hu-HU" sz="2000" dirty="0" smtClean="0"/>
              <a:t> professor</a:t>
            </a:r>
          </a:p>
          <a:p>
            <a:r>
              <a:rPr lang="hu-HU" sz="2000" dirty="0" smtClean="0"/>
              <a:t>Károli </a:t>
            </a:r>
            <a:r>
              <a:rPr lang="hu-HU" sz="2000" dirty="0"/>
              <a:t>Gáspár </a:t>
            </a:r>
            <a:r>
              <a:rPr lang="hu-HU" sz="2000" dirty="0" smtClean="0"/>
              <a:t>University</a:t>
            </a:r>
          </a:p>
          <a:p>
            <a:r>
              <a:rPr lang="hu-HU" sz="2000" dirty="0" smtClean="0"/>
              <a:t>Hungary </a:t>
            </a:r>
            <a:endParaRPr lang="hu-HU" sz="2000" dirty="0"/>
          </a:p>
          <a:p>
            <a:pPr rtl="0">
              <a:lnSpc>
                <a:spcPct val="100000"/>
              </a:lnSpc>
            </a:pPr>
            <a:endParaRPr lang="hu-HU" sz="2000" dirty="0"/>
          </a:p>
        </p:txBody>
      </p:sp>
      <p:pic>
        <p:nvPicPr>
          <p:cNvPr id="10" name="Kép 9" descr="absztrakt geometriai kép">
            <a:extLst>
              <a:ext uri="{FF2B5EF4-FFF2-40B4-BE49-F238E27FC236}">
                <a16:creationId xmlns:a16="http://schemas.microsoft.com/office/drawing/2014/main" id="{3B093CFC-D141-4494-87B6-0CE4A5794C0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963" r="24720" b="1"/>
          <a:stretch/>
        </p:blipFill>
        <p:spPr>
          <a:xfrm>
            <a:off x="6096000" y="10"/>
            <a:ext cx="6092823" cy="6856310"/>
          </a:xfrm>
          <a:prstGeom prst="rect">
            <a:avLst/>
          </a:prstGeom>
          <a:ln>
            <a:noFill/>
          </a:ln>
          <a:effectLst/>
        </p:spPr>
      </p:pic>
      <p:sp>
        <p:nvSpPr>
          <p:cNvPr id="75" name="Téglalap 74">
            <a:extLst>
              <a:ext uri="{FF2B5EF4-FFF2-40B4-BE49-F238E27FC236}">
                <a16:creationId xmlns:a16="http://schemas.microsoft.com/office/drawing/2014/main" id="{13BC1C09-8FD1-4619-B317-E9EED5E55DD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6499753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1EFDF349-B4ED-4B46-89D0-6CCB5684D2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5041629" cy="1080938"/>
          </a:xfrm>
        </p:spPr>
        <p:txBody>
          <a:bodyPr rtlCol="0">
            <a:normAutofit fontScale="90000"/>
          </a:bodyPr>
          <a:lstStyle/>
          <a:p>
            <a:r>
              <a:rPr lang="hu-HU" dirty="0" err="1"/>
              <a:t>Close</a:t>
            </a:r>
            <a:r>
              <a:rPr lang="hu-HU" dirty="0"/>
              <a:t> </a:t>
            </a:r>
            <a:r>
              <a:rPr lang="hu-HU" dirty="0" err="1"/>
              <a:t>combat</a:t>
            </a:r>
            <a:r>
              <a:rPr lang="hu-HU" dirty="0"/>
              <a:t> –</a:t>
            </a:r>
            <a:r>
              <a:rPr lang="hu-HU" dirty="0" err="1"/>
              <a:t>close</a:t>
            </a:r>
            <a:r>
              <a:rPr lang="hu-HU" dirty="0"/>
              <a:t> </a:t>
            </a:r>
            <a:r>
              <a:rPr lang="hu-HU" dirty="0" err="1"/>
              <a:t>combat</a:t>
            </a:r>
            <a:r>
              <a:rPr lang="hu-HU" dirty="0"/>
              <a:t> </a:t>
            </a:r>
            <a:r>
              <a:rPr lang="hu-HU" dirty="0" err="1"/>
              <a:t>weapons</a:t>
            </a:r>
            <a:r>
              <a:rPr lang="hu-HU" dirty="0"/>
              <a:t> </a:t>
            </a:r>
            <a:r>
              <a:rPr lang="hu-HU" dirty="0" err="1"/>
              <a:t>used</a:t>
            </a:r>
            <a:r>
              <a:rPr lang="hu-HU" dirty="0"/>
              <a:t> </a:t>
            </a:r>
            <a:r>
              <a:rPr lang="hu-HU" dirty="0" err="1"/>
              <a:t>by</a:t>
            </a:r>
            <a:r>
              <a:rPr lang="hu-HU" dirty="0"/>
              <a:t> </a:t>
            </a:r>
            <a:r>
              <a:rPr lang="hu-HU" dirty="0" err="1"/>
              <a:t>nomads</a:t>
            </a:r>
            <a:r>
              <a:rPr lang="hu-HU" dirty="0"/>
              <a:t> of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steppe</a:t>
            </a:r>
            <a:r>
              <a:rPr lang="hu-HU" dirty="0"/>
              <a:t> </a:t>
            </a:r>
          </a:p>
        </p:txBody>
      </p:sp>
      <p:pic>
        <p:nvPicPr>
          <p:cNvPr id="77" name="Kép 76">
            <a:extLst>
              <a:ext uri="{FF2B5EF4-FFF2-40B4-BE49-F238E27FC236}">
                <a16:creationId xmlns:a16="http://schemas.microsoft.com/office/drawing/2014/main" id="{D3143E80-C928-46DB-9299-0BD06348A9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6492240" cy="261714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5292" y="609600"/>
            <a:ext cx="3934512" cy="5246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4437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ép 9" descr="absztrakt geometriai kép">
            <a:extLst>
              <a:ext uri="{FF2B5EF4-FFF2-40B4-BE49-F238E27FC236}">
                <a16:creationId xmlns:a16="http://schemas.microsoft.com/office/drawing/2014/main" id="{3B093CFC-D141-4494-87B6-0CE4A5794C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963" r="24720" b="1"/>
          <a:stretch/>
        </p:blipFill>
        <p:spPr>
          <a:xfrm>
            <a:off x="6096000" y="10"/>
            <a:ext cx="6092823" cy="6856310"/>
          </a:xfrm>
          <a:prstGeom prst="rect">
            <a:avLst/>
          </a:prstGeom>
          <a:ln>
            <a:noFill/>
          </a:ln>
          <a:effectLst/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1EFDF349-B4ED-4B46-89D0-6CCB5684D2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5041629" cy="1080938"/>
          </a:xfrm>
        </p:spPr>
        <p:txBody>
          <a:bodyPr rtlCol="0">
            <a:normAutofit/>
          </a:bodyPr>
          <a:lstStyle/>
          <a:p>
            <a:r>
              <a:rPr lang="hu-HU" dirty="0" err="1" smtClean="0"/>
              <a:t>Thank</a:t>
            </a:r>
            <a:r>
              <a:rPr lang="hu-HU" dirty="0" smtClean="0"/>
              <a:t> </a:t>
            </a:r>
            <a:r>
              <a:rPr lang="hu-HU" dirty="0" err="1" smtClean="0"/>
              <a:t>you</a:t>
            </a:r>
            <a:r>
              <a:rPr lang="hu-HU" dirty="0" smtClean="0"/>
              <a:t> </a:t>
            </a:r>
            <a:r>
              <a:rPr lang="hu-HU" dirty="0" err="1" smtClean="0"/>
              <a:t>for</a:t>
            </a:r>
            <a:r>
              <a:rPr lang="hu-HU" dirty="0" smtClean="0"/>
              <a:t> </a:t>
            </a:r>
            <a:r>
              <a:rPr lang="hu-HU" dirty="0" err="1" smtClean="0"/>
              <a:t>your</a:t>
            </a:r>
            <a:r>
              <a:rPr lang="hu-HU" dirty="0" smtClean="0"/>
              <a:t> </a:t>
            </a:r>
            <a:r>
              <a:rPr lang="hu-HU" dirty="0" err="1" smtClean="0"/>
              <a:t>attention</a:t>
            </a:r>
            <a:r>
              <a:rPr lang="hu-HU" dirty="0" smtClean="0"/>
              <a:t>!</a:t>
            </a:r>
            <a:endParaRPr lang="hu-HU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7265" y="602480"/>
            <a:ext cx="4238527" cy="5651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122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Nomad</a:t>
            </a:r>
            <a:r>
              <a:rPr lang="hu-HU" dirty="0" smtClean="0"/>
              <a:t> </a:t>
            </a:r>
            <a:r>
              <a:rPr lang="hu-HU" dirty="0" err="1" smtClean="0"/>
              <a:t>armys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Excellent </a:t>
            </a:r>
            <a:r>
              <a:rPr lang="hu-HU" dirty="0" err="1" smtClean="0"/>
              <a:t>mounted</a:t>
            </a:r>
            <a:r>
              <a:rPr lang="hu-HU" dirty="0" smtClean="0"/>
              <a:t> </a:t>
            </a:r>
            <a:r>
              <a:rPr lang="hu-HU" dirty="0" err="1" smtClean="0"/>
              <a:t>archers</a:t>
            </a:r>
            <a:endParaRPr lang="hu-HU" dirty="0" smtClean="0"/>
          </a:p>
          <a:p>
            <a:r>
              <a:rPr lang="hu-HU" dirty="0" err="1" smtClean="0"/>
              <a:t>Well</a:t>
            </a:r>
            <a:r>
              <a:rPr lang="hu-HU" dirty="0" smtClean="0"/>
              <a:t> </a:t>
            </a:r>
            <a:r>
              <a:rPr lang="hu-HU" dirty="0" err="1" smtClean="0"/>
              <a:t>equipped</a:t>
            </a:r>
            <a:r>
              <a:rPr lang="hu-HU" dirty="0" smtClean="0"/>
              <a:t> </a:t>
            </a:r>
            <a:r>
              <a:rPr lang="hu-HU" dirty="0" err="1" smtClean="0"/>
              <a:t>with</a:t>
            </a:r>
            <a:r>
              <a:rPr lang="hu-HU" dirty="0" smtClean="0"/>
              <a:t> </a:t>
            </a:r>
            <a:r>
              <a:rPr lang="hu-HU" dirty="0" err="1" smtClean="0"/>
              <a:t>close</a:t>
            </a:r>
            <a:r>
              <a:rPr lang="hu-HU" dirty="0" smtClean="0"/>
              <a:t> </a:t>
            </a:r>
            <a:r>
              <a:rPr lang="hu-HU" dirty="0" err="1" smtClean="0"/>
              <a:t>combat</a:t>
            </a:r>
            <a:r>
              <a:rPr lang="hu-HU" dirty="0" smtClean="0"/>
              <a:t> </a:t>
            </a:r>
            <a:r>
              <a:rPr lang="hu-HU" dirty="0" err="1" smtClean="0"/>
              <a:t>weapons</a:t>
            </a:r>
            <a:r>
              <a:rPr lang="hu-HU" dirty="0" smtClean="0"/>
              <a:t> </a:t>
            </a:r>
            <a:r>
              <a:rPr lang="hu-HU" dirty="0" err="1" smtClean="0"/>
              <a:t>as</a:t>
            </a:r>
            <a:r>
              <a:rPr lang="hu-HU" dirty="0" smtClean="0"/>
              <a:t> </a:t>
            </a:r>
            <a:r>
              <a:rPr lang="hu-HU" dirty="0" err="1" smtClean="0"/>
              <a:t>well</a:t>
            </a:r>
            <a:endParaRPr lang="hu-HU" dirty="0" smtClean="0"/>
          </a:p>
          <a:p>
            <a:r>
              <a:rPr lang="hu-HU" dirty="0" smtClean="0"/>
              <a:t>Body and </a:t>
            </a:r>
            <a:r>
              <a:rPr lang="hu-HU" dirty="0" err="1" smtClean="0"/>
              <a:t>head</a:t>
            </a:r>
            <a:r>
              <a:rPr lang="hu-HU" dirty="0" smtClean="0"/>
              <a:t> </a:t>
            </a:r>
            <a:r>
              <a:rPr lang="hu-HU" dirty="0" err="1" smtClean="0"/>
              <a:t>protected</a:t>
            </a:r>
            <a:r>
              <a:rPr lang="hu-HU" dirty="0" smtClean="0"/>
              <a:t> </a:t>
            </a:r>
            <a:r>
              <a:rPr lang="hu-HU" dirty="0" err="1" smtClean="0"/>
              <a:t>by</a:t>
            </a:r>
            <a:r>
              <a:rPr lang="hu-HU" dirty="0" smtClean="0"/>
              <a:t> </a:t>
            </a:r>
            <a:r>
              <a:rPr lang="hu-HU" dirty="0" err="1" smtClean="0"/>
              <a:t>armor</a:t>
            </a:r>
            <a:r>
              <a:rPr lang="hu-HU" dirty="0"/>
              <a:t> </a:t>
            </a:r>
            <a:r>
              <a:rPr lang="hu-HU" dirty="0" smtClean="0"/>
              <a:t>and </a:t>
            </a:r>
            <a:r>
              <a:rPr lang="hu-HU" dirty="0" err="1" smtClean="0"/>
              <a:t>helmet</a:t>
            </a:r>
            <a:endParaRPr lang="hu-HU" dirty="0" smtClean="0"/>
          </a:p>
          <a:p>
            <a:r>
              <a:rPr lang="hu-HU" dirty="0" err="1" smtClean="0"/>
              <a:t>Historical</a:t>
            </a:r>
            <a:r>
              <a:rPr lang="hu-HU" dirty="0" smtClean="0"/>
              <a:t> </a:t>
            </a:r>
            <a:r>
              <a:rPr lang="hu-HU" dirty="0" err="1" smtClean="0"/>
              <a:t>sources</a:t>
            </a:r>
            <a:r>
              <a:rPr lang="hu-HU" dirty="0" smtClean="0"/>
              <a:t>: </a:t>
            </a:r>
            <a:r>
              <a:rPr lang="hu-HU" dirty="0" err="1" smtClean="0"/>
              <a:t>written</a:t>
            </a:r>
            <a:r>
              <a:rPr lang="hu-HU" dirty="0" smtClean="0"/>
              <a:t> </a:t>
            </a:r>
            <a:r>
              <a:rPr lang="hu-HU" dirty="0" err="1" smtClean="0"/>
              <a:t>sources</a:t>
            </a:r>
            <a:r>
              <a:rPr lang="hu-HU" dirty="0" smtClean="0"/>
              <a:t>, </a:t>
            </a:r>
            <a:r>
              <a:rPr lang="hu-HU" dirty="0" err="1" smtClean="0"/>
              <a:t>archeological</a:t>
            </a:r>
            <a:r>
              <a:rPr lang="hu-HU" dirty="0" smtClean="0"/>
              <a:t> </a:t>
            </a:r>
            <a:r>
              <a:rPr lang="hu-HU" dirty="0" err="1" smtClean="0"/>
              <a:t>founds</a:t>
            </a:r>
            <a:r>
              <a:rPr lang="hu-HU" dirty="0" smtClean="0"/>
              <a:t>, art</a:t>
            </a:r>
          </a:p>
          <a:p>
            <a:r>
              <a:rPr lang="hu-HU" dirty="0" err="1" smtClean="0"/>
              <a:t>Period</a:t>
            </a:r>
            <a:r>
              <a:rPr lang="hu-HU" dirty="0" smtClean="0"/>
              <a:t>: </a:t>
            </a:r>
            <a:r>
              <a:rPr lang="hu-HU" dirty="0" err="1" smtClean="0"/>
              <a:t>from</a:t>
            </a:r>
            <a:r>
              <a:rPr lang="hu-HU" dirty="0" smtClean="0"/>
              <a:t> pre-</a:t>
            </a:r>
            <a:r>
              <a:rPr lang="hu-HU" dirty="0" err="1" smtClean="0"/>
              <a:t>hunnu</a:t>
            </a:r>
            <a:r>
              <a:rPr lang="hu-HU" dirty="0" smtClean="0"/>
              <a:t> </a:t>
            </a:r>
            <a:r>
              <a:rPr lang="hu-HU" dirty="0" err="1" smtClean="0"/>
              <a:t>age</a:t>
            </a:r>
            <a:r>
              <a:rPr lang="hu-HU" dirty="0" smtClean="0"/>
              <a:t> </a:t>
            </a:r>
            <a:r>
              <a:rPr lang="hu-HU" dirty="0" err="1" smtClean="0"/>
              <a:t>until</a:t>
            </a:r>
            <a:r>
              <a:rPr lang="hu-HU" dirty="0" smtClean="0"/>
              <a:t> </a:t>
            </a:r>
            <a:r>
              <a:rPr lang="hu-HU" dirty="0" err="1" smtClean="0"/>
              <a:t>late</a:t>
            </a:r>
            <a:r>
              <a:rPr lang="hu-HU" dirty="0" smtClean="0"/>
              <a:t> </a:t>
            </a:r>
            <a:r>
              <a:rPr lang="hu-HU" dirty="0" err="1" smtClean="0"/>
              <a:t>middle</a:t>
            </a:r>
            <a:r>
              <a:rPr lang="hu-HU" dirty="0" smtClean="0"/>
              <a:t> </a:t>
            </a:r>
            <a:r>
              <a:rPr lang="hu-HU" dirty="0" err="1" smtClean="0"/>
              <a:t>ages</a:t>
            </a:r>
            <a:endParaRPr lang="hu-HU" dirty="0" smtClean="0"/>
          </a:p>
          <a:p>
            <a:r>
              <a:rPr lang="hu-HU" dirty="0" err="1" smtClean="0"/>
              <a:t>Inventors</a:t>
            </a:r>
            <a:r>
              <a:rPr lang="hu-HU" dirty="0" smtClean="0"/>
              <a:t> of a </a:t>
            </a:r>
            <a:r>
              <a:rPr lang="hu-HU" dirty="0" err="1" smtClean="0"/>
              <a:t>lot</a:t>
            </a:r>
            <a:r>
              <a:rPr lang="hu-HU" dirty="0" smtClean="0"/>
              <a:t> of </a:t>
            </a:r>
            <a:r>
              <a:rPr lang="hu-HU" dirty="0" err="1" smtClean="0"/>
              <a:t>close</a:t>
            </a:r>
            <a:r>
              <a:rPr lang="hu-HU" dirty="0" smtClean="0"/>
              <a:t> </a:t>
            </a:r>
            <a:r>
              <a:rPr lang="hu-HU" dirty="0" err="1" smtClean="0"/>
              <a:t>combat</a:t>
            </a:r>
            <a:r>
              <a:rPr lang="hu-HU" dirty="0" smtClean="0"/>
              <a:t> </a:t>
            </a:r>
            <a:r>
              <a:rPr lang="hu-HU" dirty="0" err="1" smtClean="0"/>
              <a:t>weapons</a:t>
            </a:r>
            <a:endParaRPr lang="hu-HU" dirty="0" smtClean="0"/>
          </a:p>
          <a:p>
            <a:r>
              <a:rPr lang="hu-HU" dirty="0" err="1" smtClean="0"/>
              <a:t>Skillful</a:t>
            </a:r>
            <a:r>
              <a:rPr lang="hu-HU" dirty="0" smtClean="0"/>
              <a:t> </a:t>
            </a:r>
            <a:r>
              <a:rPr lang="hu-HU" dirty="0" err="1" smtClean="0"/>
              <a:t>warriors</a:t>
            </a:r>
            <a:r>
              <a:rPr lang="hu-HU" dirty="0" smtClean="0"/>
              <a:t> in </a:t>
            </a:r>
            <a:r>
              <a:rPr lang="hu-HU" dirty="0" err="1" smtClean="0"/>
              <a:t>close</a:t>
            </a:r>
            <a:r>
              <a:rPr lang="hu-HU" dirty="0" smtClean="0"/>
              <a:t> </a:t>
            </a:r>
            <a:r>
              <a:rPr lang="hu-HU" dirty="0" err="1" smtClean="0"/>
              <a:t>combat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088458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775" y="320511"/>
            <a:ext cx="5506840" cy="3353157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9049" y="2185403"/>
            <a:ext cx="5226876" cy="3876032"/>
          </a:xfrm>
          <a:prstGeom prst="rect">
            <a:avLst/>
          </a:prstGeom>
        </p:spPr>
      </p:pic>
      <p:sp>
        <p:nvSpPr>
          <p:cNvPr id="4" name="Szövegdoboz 3"/>
          <p:cNvSpPr txBox="1"/>
          <p:nvPr/>
        </p:nvSpPr>
        <p:spPr>
          <a:xfrm>
            <a:off x="1555423" y="3978111"/>
            <a:ext cx="33088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err="1" smtClean="0"/>
              <a:t>Scythian</a:t>
            </a:r>
            <a:r>
              <a:rPr lang="hu-HU" dirty="0" smtClean="0"/>
              <a:t> </a:t>
            </a:r>
            <a:r>
              <a:rPr lang="hu-HU" dirty="0" err="1" smtClean="0"/>
              <a:t>weapons</a:t>
            </a:r>
            <a:endParaRPr lang="hu-HU" dirty="0" smtClean="0"/>
          </a:p>
          <a:p>
            <a:r>
              <a:rPr lang="hu-HU" dirty="0" err="1" smtClean="0"/>
              <a:t>Found</a:t>
            </a:r>
            <a:r>
              <a:rPr lang="hu-HU" dirty="0" smtClean="0"/>
              <a:t> in: </a:t>
            </a:r>
            <a:r>
              <a:rPr lang="hu-HU" dirty="0" err="1" smtClean="0"/>
              <a:t>Thügasken</a:t>
            </a:r>
            <a:r>
              <a:rPr lang="hu-HU" dirty="0" smtClean="0"/>
              <a:t>, Isik </a:t>
            </a:r>
            <a:r>
              <a:rPr lang="hu-HU" dirty="0" err="1" smtClean="0"/>
              <a:t>köl</a:t>
            </a:r>
            <a:r>
              <a:rPr lang="hu-HU" dirty="0" smtClean="0"/>
              <a:t>, </a:t>
            </a:r>
            <a:r>
              <a:rPr lang="hu-HU" dirty="0" err="1" smtClean="0"/>
              <a:t>Aldoboly</a:t>
            </a:r>
            <a:r>
              <a:rPr lang="hu-HU" dirty="0" smtClean="0"/>
              <a:t> </a:t>
            </a:r>
            <a:endParaRPr lang="hu-HU" dirty="0"/>
          </a:p>
        </p:txBody>
      </p:sp>
      <p:sp>
        <p:nvSpPr>
          <p:cNvPr id="6" name="Szövegdoboz 5"/>
          <p:cNvSpPr txBox="1"/>
          <p:nvPr/>
        </p:nvSpPr>
        <p:spPr>
          <a:xfrm>
            <a:off x="6843860" y="989814"/>
            <a:ext cx="35256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err="1" smtClean="0"/>
              <a:t>Scaled</a:t>
            </a:r>
            <a:r>
              <a:rPr lang="hu-HU" dirty="0" smtClean="0"/>
              <a:t> </a:t>
            </a:r>
            <a:r>
              <a:rPr lang="hu-HU" dirty="0" err="1" smtClean="0"/>
              <a:t>armor</a:t>
            </a:r>
            <a:endParaRPr lang="hu-HU" dirty="0" smtClean="0"/>
          </a:p>
          <a:p>
            <a:r>
              <a:rPr lang="hu-HU" dirty="0" err="1" smtClean="0"/>
              <a:t>Found</a:t>
            </a:r>
            <a:r>
              <a:rPr lang="hu-HU" dirty="0" smtClean="0"/>
              <a:t> in: Ártánd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4386202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53" y="207389"/>
            <a:ext cx="3989406" cy="5566528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317" y="3896928"/>
            <a:ext cx="6194635" cy="1876989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5420413" y="1677971"/>
            <a:ext cx="36481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err="1"/>
              <a:t>Scythian</a:t>
            </a:r>
            <a:r>
              <a:rPr lang="hu-HU" dirty="0"/>
              <a:t> </a:t>
            </a:r>
            <a:r>
              <a:rPr lang="hu-HU" dirty="0" err="1"/>
              <a:t>weapons</a:t>
            </a:r>
            <a:endParaRPr lang="hu-HU" dirty="0"/>
          </a:p>
          <a:p>
            <a:r>
              <a:rPr lang="hu-HU" dirty="0" err="1"/>
              <a:t>Found</a:t>
            </a:r>
            <a:r>
              <a:rPr lang="hu-HU" dirty="0"/>
              <a:t> in</a:t>
            </a:r>
            <a:r>
              <a:rPr lang="hu-HU" dirty="0" smtClean="0"/>
              <a:t>: </a:t>
            </a:r>
            <a:r>
              <a:rPr lang="hu-HU" dirty="0" err="1" smtClean="0"/>
              <a:t>Arjan</a:t>
            </a:r>
            <a:r>
              <a:rPr lang="hu-HU" dirty="0" smtClean="0"/>
              <a:t>, Ártánd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7947469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074" y="626684"/>
            <a:ext cx="4061938" cy="5692460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0142" y="2312554"/>
            <a:ext cx="5651193" cy="4006590"/>
          </a:xfrm>
          <a:prstGeom prst="rect">
            <a:avLst/>
          </a:prstGeom>
        </p:spPr>
      </p:pic>
      <p:sp>
        <p:nvSpPr>
          <p:cNvPr id="4" name="Szövegdoboz 3"/>
          <p:cNvSpPr txBox="1"/>
          <p:nvPr/>
        </p:nvSpPr>
        <p:spPr>
          <a:xfrm>
            <a:off x="5872899" y="881208"/>
            <a:ext cx="36953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err="1" smtClean="0"/>
              <a:t>Different</a:t>
            </a:r>
            <a:r>
              <a:rPr lang="hu-HU" dirty="0" smtClean="0"/>
              <a:t> </a:t>
            </a:r>
            <a:r>
              <a:rPr lang="hu-HU" dirty="0" err="1" smtClean="0"/>
              <a:t>types</a:t>
            </a:r>
            <a:r>
              <a:rPr lang="hu-HU" dirty="0" smtClean="0"/>
              <a:t> of hun </a:t>
            </a:r>
            <a:r>
              <a:rPr lang="hu-HU" dirty="0" err="1" smtClean="0"/>
              <a:t>broadswords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615513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6722" y="2472178"/>
            <a:ext cx="5431219" cy="3935691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60" y="233312"/>
            <a:ext cx="5734641" cy="4300981"/>
          </a:xfrm>
          <a:prstGeom prst="rect">
            <a:avLst/>
          </a:prstGeom>
        </p:spPr>
      </p:pic>
      <p:sp>
        <p:nvSpPr>
          <p:cNvPr id="4" name="Szövegdoboz 3"/>
          <p:cNvSpPr txBox="1"/>
          <p:nvPr/>
        </p:nvSpPr>
        <p:spPr>
          <a:xfrm>
            <a:off x="1294615" y="4769964"/>
            <a:ext cx="3421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mtClean="0"/>
              <a:t>Avar – Joujan, Türk period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5013735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222" y="471340"/>
            <a:ext cx="3952556" cy="5632515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9692" y="2545236"/>
            <a:ext cx="5525645" cy="3802887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5835192" y="716437"/>
            <a:ext cx="36010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Avar – </a:t>
            </a:r>
            <a:r>
              <a:rPr lang="hu-HU" dirty="0" err="1" smtClean="0"/>
              <a:t>Joujan</a:t>
            </a:r>
            <a:r>
              <a:rPr lang="hu-HU" dirty="0" smtClean="0"/>
              <a:t>, Türk </a:t>
            </a:r>
            <a:r>
              <a:rPr lang="hu-HU" dirty="0" err="1" smtClean="0"/>
              <a:t>period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7941293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186" y="471340"/>
            <a:ext cx="4415020" cy="5943600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018" y="471340"/>
            <a:ext cx="4914650" cy="5958712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10152668" y="2488676"/>
            <a:ext cx="18947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err="1" smtClean="0"/>
              <a:t>Hungarian</a:t>
            </a:r>
            <a:r>
              <a:rPr lang="hu-HU" dirty="0" smtClean="0"/>
              <a:t> – </a:t>
            </a:r>
            <a:r>
              <a:rPr lang="hu-HU" dirty="0" err="1" smtClean="0"/>
              <a:t>magyars</a:t>
            </a:r>
            <a:r>
              <a:rPr lang="hu-HU" dirty="0" smtClean="0"/>
              <a:t>, 9-10 c.</a:t>
            </a:r>
          </a:p>
          <a:p>
            <a:r>
              <a:rPr lang="hu-HU" dirty="0" err="1" smtClean="0"/>
              <a:t>Mongols</a:t>
            </a:r>
            <a:r>
              <a:rPr lang="hu-HU" dirty="0" smtClean="0"/>
              <a:t> 13-14 c.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9723103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2529" y="489364"/>
            <a:ext cx="4799054" cy="5862771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622" y="489365"/>
            <a:ext cx="4519874" cy="5862770"/>
          </a:xfrm>
          <a:prstGeom prst="rect">
            <a:avLst/>
          </a:prstGeom>
        </p:spPr>
      </p:pic>
      <p:sp>
        <p:nvSpPr>
          <p:cNvPr id="4" name="Szövegdoboz 3"/>
          <p:cNvSpPr txBox="1"/>
          <p:nvPr/>
        </p:nvSpPr>
        <p:spPr>
          <a:xfrm>
            <a:off x="9898144" y="2262433"/>
            <a:ext cx="2293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err="1" smtClean="0"/>
              <a:t>Archeological</a:t>
            </a:r>
            <a:r>
              <a:rPr lang="hu-HU" dirty="0" smtClean="0"/>
              <a:t> </a:t>
            </a:r>
            <a:r>
              <a:rPr lang="hu-HU" dirty="0" err="1" smtClean="0"/>
              <a:t>finds</a:t>
            </a:r>
            <a:r>
              <a:rPr lang="hu-HU" dirty="0" smtClean="0"/>
              <a:t> and </a:t>
            </a:r>
            <a:r>
              <a:rPr lang="hu-HU" dirty="0" err="1" smtClean="0"/>
              <a:t>reconstruction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795888823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6805346_TF11161285.potx" id="{0B0BB61F-C577-4255-8ECF-B757F4C034FA}" vid="{E81A50EA-4E34-472B-92EB-A54EEC50C86D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E0B8658-DE86-42E1-9D01-970FE6B6ABA5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3E14B9E1-7F97-4662-8FB1-AC5A81D5A1F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913FBCD-4DF7-4ECF-9257-7B99D549932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Berlini arculat</Template>
  <TotalTime>0</TotalTime>
  <Words>141</Words>
  <Application>Microsoft Office PowerPoint</Application>
  <PresentationFormat>Szélesvásznú</PresentationFormat>
  <Paragraphs>28</Paragraphs>
  <Slides>10</Slides>
  <Notes>2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10</vt:i4>
      </vt:variant>
    </vt:vector>
  </HeadingPairs>
  <TitlesOfParts>
    <vt:vector size="14" baseType="lpstr">
      <vt:lpstr>Arial</vt:lpstr>
      <vt:lpstr>Calibri</vt:lpstr>
      <vt:lpstr>Trebuchet MS</vt:lpstr>
      <vt:lpstr>Berlin</vt:lpstr>
      <vt:lpstr>Close combat –close combat weapons used by nomads of the steppe </vt:lpstr>
      <vt:lpstr>Nomad armys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Thank you for your attention!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2024-03-28T14:51:49Z</dcterms:created>
  <dcterms:modified xsi:type="dcterms:W3CDTF">2024-03-28T16:16:48Z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